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</p:sldIdLst>
  <p:sldSz cx="12192000" cy="6858000"/>
  <p:notesSz cx="7023100" cy="93091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001C60-B239-482A-AFFB-681FD539E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A0AB92-03D6-485C-8217-2D320C680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402242-FE67-44E4-A4AD-F1FC21E4D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41A99E-6CB5-4AF3-BDAD-17FA9D378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0FD3FD-DE62-45A5-9A47-6517AF675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3171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CE29E-D66A-4386-83AC-091BE298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51CF18-350A-4134-B838-CB77387A4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056914-5BE3-4501-8D69-BCE42693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9F2D23-67A4-4753-9811-DE218EF5C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35A569-22CD-481D-BF24-D141497A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2047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465DFB-A291-4E0E-90EF-0214A38D2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19EC3B-63AB-44E1-B8F1-45B9B8C07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CFF1CE-EB49-417E-B5D8-D5ABEF0E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211BBE-EC7E-4011-90ED-814CAA094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D85134-8614-40DE-847A-B7A452BD8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05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8A310-0CF1-4389-A5E3-69A82B9BB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F94F04-6CF5-4C13-A28A-995EDE2B1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89A7FB-2695-4C69-94EA-E6BAEEA90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81D53B-57C3-4002-B3A4-4FDF2043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7F07AA-1888-407F-AC1F-4C526AF4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D5EC21-41EF-4DA4-B02F-72DE2C51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694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A10919-D7B0-419E-8B11-07032688C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D13E34-0B38-4F64-84A4-272D9FC44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EFE5C4D-A46C-4766-BDC1-2BD949186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120AC03-8D67-4D06-BEC4-BB43D1C877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D5CEA9-FBAB-4BB6-AAAE-EB6FAE7427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1A6445A-43D2-424C-B61A-0DDA1C6A9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47A3076-CED1-4FC3-B19F-56C6710E0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CA6165A-A1DE-4033-ADEB-5EF11A596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10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46D6C-FC8E-4185-8564-575A43E6C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3EA2562-87A3-43C2-AB18-B164669B9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A4E37FC-8C4B-4DCE-BCEE-072BED40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8752A4E-5191-4306-821D-FF9A25F29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426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64FF64-D1B2-4465-B2A2-AB395626E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7D4EB30-FFF3-46B5-BF35-7A0A079A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B43CA0-737E-4AD7-A551-183789E8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8781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10957-7F56-4FA1-91C8-D2D5AB114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03C591-258B-43CC-AB05-6877C4568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F869CC-5C9D-479E-B66F-454A8058A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1ABAD0-A60B-4F2B-956E-42C749CD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01B00A-FDCF-4334-9B18-DF2A29280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F73862-3B31-4157-A810-5A43BA38D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28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9B856-DAD7-431D-AC16-53DD88974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9DBC8F-7F40-4C94-BF5A-5B35A43C2A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0BB043-FBB7-4199-83AA-39214D472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9F7145-2048-473B-AD39-CBF9D3EC1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2F0DB1-460B-4F9F-B590-13208770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8D4483-CD67-4ADC-9124-C01CF95C3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87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3220CA-5FAB-443C-A31A-41238369C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026F4D-5A44-48B1-BE44-41258A4D9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2D5A37-DBA6-4CBC-8180-50BB2E80D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75947C-CAF9-45FE-B615-CBC3A354F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91D0F8-7A17-481F-84B0-B651044C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37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C98D98-5363-49E2-9EBE-4BA5EAE06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B3A0AF1-352C-4BAE-BF88-D3ADF03E0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298407-3F1F-451C-B5D2-143FAF22B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65A25F-147F-45B7-A548-1485FB7BB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8D5435-B2B1-4DA6-9D95-DBBABD329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13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23AD23C-3F72-4AB0-BCE3-1923DF0E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02F477-D5F2-4171-83E9-0EDD08A8B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55728F-229D-4914-9C16-4ABC9CF996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341F4-4EA9-4CC1-A565-4C9BB1286FA1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7586A6-92B9-4338-811D-76BBD0D1D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D42687-BDE0-473A-BE89-C2550D9BA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8E3B8-07E3-46C4-94F7-0B30B69EB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90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/>
          <p:cNvSpPr/>
          <p:nvPr/>
        </p:nvSpPr>
        <p:spPr>
          <a:xfrm>
            <a:off x="6121678" y="646668"/>
            <a:ext cx="2891482" cy="5029201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95776" y="728016"/>
            <a:ext cx="2729557" cy="4978743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88327" y="864972"/>
            <a:ext cx="2518656" cy="4580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13038" y="1491049"/>
            <a:ext cx="2471351" cy="7431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627637" y="1520206"/>
            <a:ext cx="1870211" cy="6262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803193" y="1627966"/>
            <a:ext cx="161138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>
                <a:solidFill>
                  <a:schemeClr val="bg1"/>
                </a:solidFill>
                <a:latin typeface="Arial Black" panose="020B0A04020102020204" pitchFamily="34" charset="0"/>
              </a:rPr>
              <a:t>EQUIPAMENTO</a:t>
            </a:r>
            <a:r>
              <a:rPr lang="pt-BR" sz="12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latin typeface="Arial Black" panose="020B0A04020102020204" pitchFamily="34" charset="0"/>
              </a:rPr>
              <a:t>BLOQUEADO</a:t>
            </a:r>
            <a:endParaRPr lang="pt-BR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13038" y="2408208"/>
            <a:ext cx="2452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Liderado</a:t>
            </a:r>
            <a:r>
              <a:rPr lang="pt-BR" sz="2400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104606" y="654907"/>
            <a:ext cx="2891482" cy="5016843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3291019" y="852616"/>
            <a:ext cx="2518656" cy="4580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3245708" y="930880"/>
            <a:ext cx="2570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EQUIPAMENTO BLOQUEADO CONFORME PROCEDIMENTO SUPREMO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266" y="2643140"/>
            <a:ext cx="927269" cy="1192202"/>
          </a:xfrm>
          <a:prstGeom prst="rect">
            <a:avLst/>
          </a:prstGeom>
        </p:spPr>
      </p:pic>
      <p:sp>
        <p:nvSpPr>
          <p:cNvPr id="20" name="CaixaDeTexto 19"/>
          <p:cNvSpPr txBox="1"/>
          <p:nvPr/>
        </p:nvSpPr>
        <p:spPr>
          <a:xfrm>
            <a:off x="3229235" y="4399009"/>
            <a:ext cx="253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EM CASO DE DÚVIDA,CONSULTE A ETIQUETA NO OUTRO LADO DESTE CARTÃO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193594" y="3451649"/>
            <a:ext cx="2454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/>
              <a:t>NOME: </a:t>
            </a:r>
          </a:p>
          <a:p>
            <a:endParaRPr lang="pt-BR" sz="1100" b="1" dirty="0"/>
          </a:p>
        </p:txBody>
      </p:sp>
      <p:sp>
        <p:nvSpPr>
          <p:cNvPr id="52" name="Retângulo 51"/>
          <p:cNvSpPr/>
          <p:nvPr/>
        </p:nvSpPr>
        <p:spPr>
          <a:xfrm>
            <a:off x="658705" y="3478738"/>
            <a:ext cx="2106707" cy="2892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67" name="Retângulo 66"/>
          <p:cNvSpPr/>
          <p:nvPr/>
        </p:nvSpPr>
        <p:spPr>
          <a:xfrm>
            <a:off x="6302672" y="786712"/>
            <a:ext cx="2518656" cy="4683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Retângulo 67"/>
          <p:cNvSpPr/>
          <p:nvPr/>
        </p:nvSpPr>
        <p:spPr>
          <a:xfrm>
            <a:off x="6275646" y="1548415"/>
            <a:ext cx="2471351" cy="7431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0" name="CaixaDeTexto 69"/>
          <p:cNvSpPr txBox="1"/>
          <p:nvPr/>
        </p:nvSpPr>
        <p:spPr>
          <a:xfrm>
            <a:off x="6294624" y="2406556"/>
            <a:ext cx="2452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Liderado</a:t>
            </a:r>
            <a:r>
              <a:rPr lang="pt-BR" sz="2400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73" name="Elipse 72"/>
          <p:cNvSpPr/>
          <p:nvPr/>
        </p:nvSpPr>
        <p:spPr>
          <a:xfrm>
            <a:off x="6521529" y="1584387"/>
            <a:ext cx="2044351" cy="62628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latin typeface="Arial Black" panose="020B0A04020102020204" pitchFamily="34" charset="0"/>
              </a:rPr>
              <a:t>  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latin typeface="Arial Black" panose="020B0A04020102020204" pitchFamily="34" charset="0"/>
              </a:rPr>
              <a:t>EQUIPAMENTO 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latin typeface="Arial Black" panose="020B0A04020102020204" pitchFamily="34" charset="0"/>
              </a:rPr>
              <a:t>BLOQUEADO</a:t>
            </a:r>
          </a:p>
          <a:p>
            <a:pPr algn="ctr"/>
            <a:endParaRPr lang="pt-BR" dirty="0"/>
          </a:p>
        </p:txBody>
      </p:sp>
      <p:sp>
        <p:nvSpPr>
          <p:cNvPr id="80" name="Retângulo 79"/>
          <p:cNvSpPr/>
          <p:nvPr/>
        </p:nvSpPr>
        <p:spPr>
          <a:xfrm>
            <a:off x="9058467" y="667264"/>
            <a:ext cx="2891482" cy="4996428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00"/>
              </a:solidFill>
            </a:endParaRPr>
          </a:p>
        </p:txBody>
      </p:sp>
      <p:sp>
        <p:nvSpPr>
          <p:cNvPr id="81" name="Retângulo 80"/>
          <p:cNvSpPr/>
          <p:nvPr/>
        </p:nvSpPr>
        <p:spPr>
          <a:xfrm>
            <a:off x="9244880" y="852615"/>
            <a:ext cx="2518656" cy="4580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CaixaDeTexto 81"/>
          <p:cNvSpPr txBox="1"/>
          <p:nvPr/>
        </p:nvSpPr>
        <p:spPr>
          <a:xfrm>
            <a:off x="9156357" y="943236"/>
            <a:ext cx="2570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EQUIPAMENTO BLOQUEADO CONFORME PROCEDIMENTO SUPREMO</a:t>
            </a:r>
          </a:p>
        </p:txBody>
      </p:sp>
      <p:pic>
        <p:nvPicPr>
          <p:cNvPr id="83" name="Imagem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915" y="2655496"/>
            <a:ext cx="927269" cy="1192202"/>
          </a:xfrm>
          <a:prstGeom prst="rect">
            <a:avLst/>
          </a:prstGeom>
        </p:spPr>
      </p:pic>
      <p:sp>
        <p:nvSpPr>
          <p:cNvPr id="84" name="CaixaDeTexto 83"/>
          <p:cNvSpPr txBox="1"/>
          <p:nvPr/>
        </p:nvSpPr>
        <p:spPr>
          <a:xfrm>
            <a:off x="9139884" y="4411365"/>
            <a:ext cx="253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/>
              <a:t>EM CASO DE DÚVIDA,CONSULTE A ETIQUETA NO OUTRO LADO DESTE CARTÃO</a:t>
            </a:r>
          </a:p>
        </p:txBody>
      </p:sp>
      <p:sp>
        <p:nvSpPr>
          <p:cNvPr id="86" name="CaixaDeTexto 85"/>
          <p:cNvSpPr txBox="1"/>
          <p:nvPr/>
        </p:nvSpPr>
        <p:spPr>
          <a:xfrm>
            <a:off x="169977" y="4069019"/>
            <a:ext cx="2501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/>
              <a:t>EMPRESA: :</a:t>
            </a:r>
          </a:p>
          <a:p>
            <a:endParaRPr lang="pt-BR" sz="1100" b="1" dirty="0"/>
          </a:p>
        </p:txBody>
      </p:sp>
      <p:sp>
        <p:nvSpPr>
          <p:cNvPr id="87" name="Retângulo 86"/>
          <p:cNvSpPr/>
          <p:nvPr/>
        </p:nvSpPr>
        <p:spPr>
          <a:xfrm>
            <a:off x="755737" y="4063980"/>
            <a:ext cx="2054365" cy="23916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88" name="CaixaDeTexto 87"/>
          <p:cNvSpPr txBox="1"/>
          <p:nvPr/>
        </p:nvSpPr>
        <p:spPr>
          <a:xfrm>
            <a:off x="6209217" y="3359769"/>
            <a:ext cx="24548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/>
              <a:t>  </a:t>
            </a:r>
            <a:r>
              <a:rPr lang="pt-BR" sz="1000" b="1" dirty="0"/>
              <a:t>NOME: :</a:t>
            </a:r>
          </a:p>
          <a:p>
            <a:endParaRPr lang="pt-BR" sz="1100" b="1" dirty="0"/>
          </a:p>
        </p:txBody>
      </p:sp>
      <p:sp>
        <p:nvSpPr>
          <p:cNvPr id="89" name="Retângulo 88"/>
          <p:cNvSpPr/>
          <p:nvPr/>
        </p:nvSpPr>
        <p:spPr>
          <a:xfrm>
            <a:off x="6765802" y="3359770"/>
            <a:ext cx="2040447" cy="2653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90" name="CaixaDeTexto 89"/>
          <p:cNvSpPr txBox="1"/>
          <p:nvPr/>
        </p:nvSpPr>
        <p:spPr>
          <a:xfrm>
            <a:off x="6209217" y="4011545"/>
            <a:ext cx="24548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/>
              <a:t>EMPRESA:</a:t>
            </a:r>
            <a:endParaRPr lang="pt-BR" sz="1100" b="1" dirty="0"/>
          </a:p>
        </p:txBody>
      </p:sp>
      <p:sp>
        <p:nvSpPr>
          <p:cNvPr id="91" name="Retângulo 90"/>
          <p:cNvSpPr/>
          <p:nvPr/>
        </p:nvSpPr>
        <p:spPr>
          <a:xfrm>
            <a:off x="6808488" y="3948471"/>
            <a:ext cx="1981195" cy="24713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>
              <a:solidFill>
                <a:schemeClr val="tx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05F3ED1-111E-958A-777C-27B0FD94E0A8}"/>
              </a:ext>
            </a:extLst>
          </p:cNvPr>
          <p:cNvSpPr txBox="1"/>
          <p:nvPr/>
        </p:nvSpPr>
        <p:spPr>
          <a:xfrm>
            <a:off x="3450226" y="2883626"/>
            <a:ext cx="1125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LOGO DA EMPRESA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D66023-8CE2-FFE7-CAA3-0BAE836190ED}"/>
              </a:ext>
            </a:extLst>
          </p:cNvPr>
          <p:cNvSpPr txBox="1"/>
          <p:nvPr/>
        </p:nvSpPr>
        <p:spPr>
          <a:xfrm>
            <a:off x="9418307" y="2863911"/>
            <a:ext cx="1125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LOGO DA EMPRESA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A24614-DC21-640C-3053-94FBCE366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02" y="5814519"/>
            <a:ext cx="617704" cy="813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BEE9BA3-878A-C545-F660-B90F33A50E3A}"/>
              </a:ext>
            </a:extLst>
          </p:cNvPr>
          <p:cNvSpPr txBox="1"/>
          <p:nvPr/>
        </p:nvSpPr>
        <p:spPr>
          <a:xfrm>
            <a:off x="1393154" y="5671750"/>
            <a:ext cx="1548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OBRIGATÓRIO</a:t>
            </a:r>
            <a:r>
              <a:rPr lang="pt-BR" dirty="0"/>
              <a:t>Cadeados Numerados para controle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3CA98641-47BA-925D-6F06-D688E7713DE7}"/>
              </a:ext>
            </a:extLst>
          </p:cNvPr>
          <p:cNvSpPr txBox="1"/>
          <p:nvPr/>
        </p:nvSpPr>
        <p:spPr>
          <a:xfrm>
            <a:off x="-241845" y="-44281"/>
            <a:ext cx="121455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spcBef>
                <a:spcPts val="400"/>
              </a:spcBef>
              <a:spcAft>
                <a:spcPts val="400"/>
              </a:spcAft>
            </a:pPr>
            <a:r>
              <a:rPr lang="pt-BR" sz="1800" dirty="0">
                <a:cs typeface="Times New Roman" panose="02020603050405020304" pitchFamily="18" charset="0"/>
              </a:rPr>
              <a:t>Terceiros – colaborador Contratado, cujo trabalho a ser executado requer o bloqueio de energias perigosas na máquina, equipamento ou processo no qual irá executar a atividade.</a:t>
            </a:r>
          </a:p>
        </p:txBody>
      </p:sp>
    </p:spTree>
    <p:extLst>
      <p:ext uri="{BB962C8B-B14F-4D97-AF65-F5344CB8AC3E}">
        <p14:creationId xmlns:p14="http://schemas.microsoft.com/office/powerpoint/2010/main" val="682675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D97AD7C947AA34190DE4DA623153B77" ma:contentTypeVersion="16" ma:contentTypeDescription="Crie um novo documento." ma:contentTypeScope="" ma:versionID="0eac67a1de3e8933a2c29653b416583d">
  <xsd:schema xmlns:xsd="http://www.w3.org/2001/XMLSchema" xmlns:xs="http://www.w3.org/2001/XMLSchema" xmlns:p="http://schemas.microsoft.com/office/2006/metadata/properties" xmlns:ns2="c155dca0-be40-4ca9-83cb-5c21a7965828" xmlns:ns3="1db41430-8b50-4823-83f5-669c30ad2c50" targetNamespace="http://schemas.microsoft.com/office/2006/metadata/properties" ma:root="true" ma:fieldsID="96bcd10eb1d27a7b36f60cd0d1eeb0de" ns2:_="" ns3:_="">
    <xsd:import namespace="c155dca0-be40-4ca9-83cb-5c21a7965828"/>
    <xsd:import namespace="1db41430-8b50-4823-83f5-669c30ad2c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55dca0-be40-4ca9-83cb-5c21a79658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Marcações de imagem" ma:readOnly="false" ma:fieldId="{5cf76f15-5ced-4ddc-b409-7134ff3c332f}" ma:taxonomyMulti="true" ma:sspId="db15000d-330a-4c3d-8808-53fbd3d939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41430-8b50-4823-83f5-669c30ad2c5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e8be218-dd0c-4259-b57f-1d830f6c9e9b}" ma:internalName="TaxCatchAll" ma:showField="CatchAllData" ma:web="1db41430-8b50-4823-83f5-669c30ad2c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C2CE04-FBB6-4D64-A678-76F0CEC615FF}"/>
</file>

<file path=customXml/itemProps2.xml><?xml version="1.0" encoding="utf-8"?>
<ds:datastoreItem xmlns:ds="http://schemas.openxmlformats.org/officeDocument/2006/customXml" ds:itemID="{E087637E-6B2F-4965-A5EA-65D2E0979B7A}"/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94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 Boaventura Pereira de Paula - Supremo Cimentos S.A.</dc:creator>
  <cp:lastModifiedBy>Fernando Marques Antunes - Supremo Cimentos S.A</cp:lastModifiedBy>
  <cp:revision>6</cp:revision>
  <cp:lastPrinted>2024-04-10T11:45:04Z</cp:lastPrinted>
  <dcterms:created xsi:type="dcterms:W3CDTF">2021-12-07T11:52:43Z</dcterms:created>
  <dcterms:modified xsi:type="dcterms:W3CDTF">2024-07-16T14:46:28Z</dcterms:modified>
</cp:coreProperties>
</file>