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51" r:id="rId4"/>
    <p:sldMasterId id="2147483653" r:id="rId5"/>
    <p:sldMasterId id="2147483655" r:id="rId6"/>
    <p:sldMasterId id="2147483657" r:id="rId7"/>
    <p:sldMasterId id="2147483661" r:id="rId8"/>
    <p:sldMasterId id="2147483665" r:id="rId9"/>
    <p:sldMasterId id="2147483682" r:id="rId10"/>
    <p:sldMasterId id="2147483685" r:id="rId11"/>
  </p:sldMasterIdLst>
  <p:notesMasterIdLst>
    <p:notesMasterId r:id="rId29"/>
  </p:notesMasterIdLst>
  <p:handoutMasterIdLst>
    <p:handoutMasterId r:id="rId30"/>
  </p:handoutMasterIdLst>
  <p:sldIdLst>
    <p:sldId id="256" r:id="rId12"/>
    <p:sldId id="990" r:id="rId13"/>
    <p:sldId id="991" r:id="rId14"/>
    <p:sldId id="992" r:id="rId15"/>
    <p:sldId id="993" r:id="rId16"/>
    <p:sldId id="994" r:id="rId17"/>
    <p:sldId id="995" r:id="rId18"/>
    <p:sldId id="996" r:id="rId19"/>
    <p:sldId id="997" r:id="rId20"/>
    <p:sldId id="998" r:id="rId21"/>
    <p:sldId id="999" r:id="rId22"/>
    <p:sldId id="1000" r:id="rId23"/>
    <p:sldId id="1001" r:id="rId24"/>
    <p:sldId id="1002" r:id="rId25"/>
    <p:sldId id="1003" r:id="rId26"/>
    <p:sldId id="1004" r:id="rId27"/>
    <p:sldId id="265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" id="{A092F88A-4BAD-4B4F-8494-90F8E43E7124}">
          <p14:sldIdLst>
            <p14:sldId id="256"/>
          </p14:sldIdLst>
        </p14:section>
        <p14:section name="AGENDA" id="{EC72BCB3-1E5C-42F8-8646-052E0549628E}">
          <p14:sldIdLst>
            <p14:sldId id="990"/>
            <p14:sldId id="991"/>
            <p14:sldId id="992"/>
            <p14:sldId id="993"/>
            <p14:sldId id="994"/>
            <p14:sldId id="995"/>
            <p14:sldId id="996"/>
            <p14:sldId id="997"/>
            <p14:sldId id="998"/>
            <p14:sldId id="999"/>
            <p14:sldId id="1000"/>
            <p14:sldId id="1001"/>
            <p14:sldId id="1002"/>
            <p14:sldId id="1003"/>
            <p14:sldId id="100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Barreto Bette - Supremo Cimentos S.A" initials="FBB-SCS" lastIdx="1" clrIdx="0"/>
  <p:cmAuthor id="2" name="Fernanda Barreto Bette - Supremo Cimentos S.A" initials="FBB-SCS [2]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2B3D47"/>
    <a:srgbClr val="6B6E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83" autoAdjust="0"/>
    <p:restoredTop sz="91422" autoAdjust="0"/>
  </p:normalViewPr>
  <p:slideViewPr>
    <p:cSldViewPr snapToGrid="0">
      <p:cViewPr varScale="1">
        <p:scale>
          <a:sx n="111" d="100"/>
          <a:sy n="111" d="100"/>
        </p:scale>
        <p:origin x="168" y="78"/>
      </p:cViewPr>
      <p:guideLst>
        <p:guide orient="horz" pos="4156"/>
        <p:guide pos="5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275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340A6C1-38F1-4C5E-8E70-B27866E89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6CB3EB-142A-40BE-89A6-5D571D8B88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D4EFD-0EE8-4153-A231-2FA22B6732EE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C72734-C36F-42CB-9586-25C4C92116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98F5E2-8202-4A8F-A3C6-FB26DF003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62268-F56F-43BE-80B6-B800B977BA5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3639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543F4-EAC4-425E-8F52-031CE9703E10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F914F-1F90-4B38-9C8F-54041FE26B7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8027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F914F-1F90-4B38-9C8F-54041FE26B78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0531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5FABB84-FE37-4E71-A982-E3FE3A2685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900" y="0"/>
            <a:ext cx="12280900" cy="690800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5749" y="4717909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34679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80455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F8E1E26-08B5-4705-8601-3C3842C950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0" y="-9789"/>
            <a:ext cx="12319000" cy="691366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  <p:pic>
        <p:nvPicPr>
          <p:cNvPr id="5" name="Picture 1" descr="D:\Users\aprodrigues\AppData\Local\Microsoft\Windows\Temporary Internet Files\Content.Outlook\Z1P814VZ\heart_transparent background (2)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5697" y="1037421"/>
            <a:ext cx="5649532" cy="4872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714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BE256C3-BADB-4545-A7A1-84526B268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721"/>
            <a:ext cx="12192000" cy="686672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0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A7354EE-9314-4719-B068-AA44B836B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057" y="-16897"/>
            <a:ext cx="12308114" cy="689179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3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F4977A7-DBF0-4D3C-80A9-9B184DDBAF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599" y="-1"/>
            <a:ext cx="12293600" cy="690008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7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126981B-31B9-4A72-AFB4-23376EB5D8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18942"/>
            <a:ext cx="1023025" cy="91739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2708892-EC42-49EB-913B-7BEC25663174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5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4C3530B-AF38-4F40-80C7-05B8CBC9FB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100" y="-165100"/>
            <a:ext cx="10375900" cy="53049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C14C265-7ECA-4601-9A94-F52A86A94A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18942"/>
            <a:ext cx="1023025" cy="91739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5FBF77-7C2F-471D-BCF8-F69D03C0A0AA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0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FBF8C43-9638-424D-9E4D-757B7ED227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43838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1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EA58CBC-FCEA-42E9-8B4D-51D04B9EE9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E86A809-0B33-4504-816C-8725AAC34F8C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5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1948A96-DF03-4BDC-BC5B-84939B734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23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519F08-409E-4AF4-8B74-7C124FDD4B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96BF839-D0BF-4934-8D11-3F6C9A33A4AE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82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0AB0540-CF4E-482B-BFEE-795D7C3E6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0" y="0"/>
            <a:ext cx="12345438" cy="691490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10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5832EF7-D396-4D82-ACF9-F2221CC0D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23639"/>
            <a:ext cx="1003625" cy="900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39F1490-C5A6-43BE-A618-F7BB12CFF5EF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46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1E964651-3642-461A-A42D-6FBFEA9EC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423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381AEB7-D5B9-45F4-8F6C-5166864772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23639"/>
            <a:ext cx="1003625" cy="900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E9BA6B2-A4C8-438A-BD1C-3016AA856EC1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89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B082A39-AE1E-47F8-BEFF-8A34CE5DA4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9407" y="437520"/>
            <a:ext cx="2297067" cy="107196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1D67C21-4C58-4C02-9B7C-74AA9089F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599" y="2911"/>
            <a:ext cx="12293600" cy="688366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92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4D2524B-3CDF-407B-A242-BAD288EC79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16" y="138847"/>
            <a:ext cx="1003625" cy="900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E1EC60EE-2046-4A34-825C-E225A2A96CFC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09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3B0A06F-57A4-4BF7-BDE7-35CBD0960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854" y="2911"/>
            <a:ext cx="11168146" cy="56320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D8414B4-4399-4EC2-AA1C-DB9F1598A3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16" y="138847"/>
            <a:ext cx="1003625" cy="90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992040D-2101-4710-BC2A-66386D08F63D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23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E822F31-5E88-4390-B660-FE49C804D6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900" y="-9789"/>
            <a:ext cx="12308782" cy="689216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80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984D6112-22FB-4E76-9828-F4D5D7CC9A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C99199A-2263-4727-85D5-D840DA406BFD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2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14721DC8-3A80-464A-8CA9-0715FE9064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6881949" y="785948"/>
            <a:ext cx="6096000" cy="45241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9748928-C380-42B7-95BD-9A7ED3AA6F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E583C9E8-20D4-4505-8474-2FB60CDACEF6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34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3190EA3-9186-4BD9-94F8-E0DCBBC5A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97"/>
            <a:ext cx="12351657" cy="69161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5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DE3F97B-A35B-4E9C-B527-9984495FE4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36339"/>
            <a:ext cx="1003624" cy="90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6E5E9C6-E7A9-4FD2-B153-B851D799D7A3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89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5ED5745-F5F2-4231-BD99-30ABFA6646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4711" y="-1"/>
            <a:ext cx="12256188" cy="692470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1E475DB-0538-4DF0-90A9-10D7F0B2E4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36339"/>
            <a:ext cx="1003624" cy="900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230DBF-F82B-4F0C-A587-7CBF767E10F8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04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A71C024-66DC-4A0D-94D2-210BFDAC1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219882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3BB86E2-360E-4FB0-82E2-8759A892B6D9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5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AE5F0E0-584F-4EDF-9FC7-5F4B5423F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513"/>
            <a:ext cx="12192000" cy="687251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8965D5-0844-4467-B51E-9B7FFE1E05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89" y="1344464"/>
            <a:ext cx="5449230" cy="488659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21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FCD98C2-19CB-40AE-A521-BD5F0AFF1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90" y="144097"/>
            <a:ext cx="1343101" cy="12044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4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03C5911-7802-47BA-8DE1-16936FB0A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629" y="2912"/>
            <a:ext cx="12214629" cy="68550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8756"/>
            <a:ext cx="611133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222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BE256C3-BADB-4545-A7A1-84526B268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721"/>
            <a:ext cx="12192000" cy="686672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59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0AB0540-CF4E-482B-BFEE-795D7C3E6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600" y="0"/>
            <a:ext cx="12345438" cy="691490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189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5832EF7-D396-4D82-ACF9-F2221CC0D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23639"/>
            <a:ext cx="1003625" cy="900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39F1490-C5A6-43BE-A618-F7BB12CFF5EF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09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1E964651-3642-461A-A42D-6FBFEA9EC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423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381AEB7-D5B9-45F4-8F6C-5166864772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23639"/>
            <a:ext cx="1003625" cy="900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E9BA6B2-A4C8-438A-BD1C-3016AA856EC1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30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B082A39-AE1E-47F8-BEFF-8A34CE5DA4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9407" y="437520"/>
            <a:ext cx="2297067" cy="107196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1D67C21-4C58-4C02-9B7C-74AA9089F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599" y="2911"/>
            <a:ext cx="12293600" cy="688366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761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4D2524B-3CDF-407B-A242-BAD288EC79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16" y="138847"/>
            <a:ext cx="1003625" cy="900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E1EC60EE-2046-4A34-825C-E225A2A96CFC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401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3B0A06F-57A4-4BF7-BDE7-35CBD0960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854" y="2911"/>
            <a:ext cx="11168146" cy="56320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D8414B4-4399-4EC2-AA1C-DB9F1598A3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16" y="138847"/>
            <a:ext cx="1003625" cy="90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992040D-2101-4710-BC2A-66386D08F63D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93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E822F31-5E88-4390-B660-FE49C804D6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900" y="-9789"/>
            <a:ext cx="12308782" cy="689216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006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984D6112-22FB-4E76-9828-F4D5D7CC9A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C99199A-2263-4727-85D5-D840DA406BFD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0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14721DC8-3A80-464A-8CA9-0715FE9064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6881949" y="785948"/>
            <a:ext cx="6096000" cy="45241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9748928-C380-42B7-95BD-9A7ED3AA6F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7" y="136339"/>
            <a:ext cx="1003625" cy="900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E583C9E8-20D4-4505-8474-2FB60CDACEF6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17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3190EA3-9186-4BD9-94F8-E0DCBBC5A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97"/>
            <a:ext cx="12351657" cy="69161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383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DE3F97B-A35B-4E9C-B527-9984495FE4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36339"/>
            <a:ext cx="1003624" cy="90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6E5E9C6-E7A9-4FD2-B153-B851D799D7A3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740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5ED5745-F5F2-4231-BD99-30ABFA6646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4711" y="-1"/>
            <a:ext cx="12256188" cy="692470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1E475DB-0538-4DF0-90A9-10D7F0B2E4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436" y="136339"/>
            <a:ext cx="1003624" cy="900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230DBF-F82B-4F0C-A587-7CBF767E10F8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rgbClr val="2B3D4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838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A71C024-66DC-4A0D-94D2-210BFDAC1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219882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3BB86E2-360E-4FB0-82E2-8759A892B6D9}"/>
              </a:ext>
            </a:extLst>
          </p:cNvPr>
          <p:cNvSpPr/>
          <p:nvPr userDrawn="1"/>
        </p:nvSpPr>
        <p:spPr>
          <a:xfrm>
            <a:off x="475735" y="396926"/>
            <a:ext cx="324000" cy="324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413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AE5F0E0-584F-4EDF-9FC7-5F4B5423F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513"/>
            <a:ext cx="12192000" cy="687251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8965D5-0844-4467-B51E-9B7FFE1E05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89" y="1344464"/>
            <a:ext cx="5449230" cy="488659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51" y="-323991"/>
            <a:ext cx="3260549" cy="2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579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FCD98C2-19CB-40AE-A521-BD5F0AFF1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90" y="144097"/>
            <a:ext cx="1343101" cy="12044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931" y="-177800"/>
            <a:ext cx="203117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081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03C5911-7802-47BA-8DE1-16936FB0A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629" y="2912"/>
            <a:ext cx="12214629" cy="68550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8756"/>
            <a:ext cx="611133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79BA-F835-486E-BF7C-59097A825BC5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BC2C-4BD0-476F-9D04-33B52A28645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574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E4D66A8-4665-4982-ACAE-72847858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36FD08-4B16-4F92-B634-0D39565A2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62BCB3-D0C8-43E9-ADED-DD7CB38F74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501BE-99AC-41D8-BDFA-423065E6EF5A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E1748C-1657-4B32-9186-6030D158F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2C2CDB-A497-49A8-81B3-C9337AB1B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25B21-2167-4ACB-BFCB-56C1D627E61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473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5E893C7-20D8-403B-A835-6D5B58B6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0EC566-D95B-4F5B-9BC8-B64F37269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6F3165-733B-483E-B138-54B35799F0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2741C-0565-4EF1-8480-2A566B1DC3F2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F97C7E-2707-462A-B7B5-5294C54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325F3-71EA-4AAC-B1AF-F6F43E930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2E57C-E0A4-4BF3-9FF7-B4A808CF825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805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5ADE899-046E-427B-A1A9-EF66CBA71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53C603-6D79-4E07-8529-6FBF26971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EBD98-0EB3-4655-A150-A552A4971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AD3F-14E1-4851-AE4A-305D2F196E7E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9D21BF-8FD6-4350-8CB0-3FA7B6124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6E4A8A-99EB-42BC-BD15-EBAC64804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7A37E-F99D-49E8-9B54-1F5EDFDA398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926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9B2554C-842F-44F9-9A2F-08B919222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094EC8-D425-4B8C-8C89-94ED86A08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6C5115-0C35-4E46-89F8-EA4CCEE84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DB61F-FD6E-4BC6-B3F2-CA62961A93B1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DC876C-D52E-4504-A5C6-63D94EFD2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C0258A-DD98-4A17-9DEB-8FE1D3078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61D65-55FA-419F-98C6-77AA32B4472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769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14B15BD-E6C9-42C9-9107-5A767A43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70603F-CDA0-43E5-984D-0CFE1F1DE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35DFC9-4B56-41E5-959A-791964526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655FA-4843-49CC-9A09-7B304F8C6673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59F96B-1568-49F9-9FCF-F1498FBDD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44F41C-0E8C-47CF-949F-B0939B601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3E4B-2AB5-438E-94EB-91427C90CD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C2FC91F-E1DD-4FA2-9055-EDC544C3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7CC4B2-710E-4D48-98C8-96A553FB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8C4F41-2881-4532-94BE-A68B5C561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9CB0-76CC-43B0-B1AD-0B91C66448B4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6DD761-2CFF-464F-8D94-EC079A57A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6E254-C018-4440-B7C4-9E419D0D7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BEBC-1815-4A3F-B62B-30A3A5A2F15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897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5E893C7-20D8-403B-A835-6D5B58B6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0EC566-D95B-4F5B-9BC8-B64F37269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6F3165-733B-483E-B138-54B35799F0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2741C-0565-4EF1-8480-2A566B1DC3F2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F97C7E-2707-462A-B7B5-5294C54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325F3-71EA-4AAC-B1AF-F6F43E930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2E57C-E0A4-4BF3-9FF7-B4A808CF825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25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C2FC91F-E1DD-4FA2-9055-EDC544C3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7CC4B2-710E-4D48-98C8-96A553FB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8C4F41-2881-4532-94BE-A68B5C561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9CB0-76CC-43B0-B1AD-0B91C66448B4}" type="datetimeFigureOut">
              <a:rPr lang="pt-BR" smtClean="0"/>
              <a:t>01/02/2023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6DD761-2CFF-464F-8D94-EC079A57A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6E254-C018-4440-B7C4-9E419D0D7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BEBC-1815-4A3F-B62B-30A3A5A2F15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752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6096000" y="2119313"/>
            <a:ext cx="5511800" cy="2020887"/>
          </a:xfrm>
        </p:spPr>
        <p:txBody>
          <a:bodyPr>
            <a:normAutofit/>
          </a:bodyPr>
          <a:lstStyle/>
          <a:p>
            <a:pPr algn="l"/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Passo a Passo</a:t>
            </a:r>
            <a:b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Sistema </a:t>
            </a:r>
            <a:r>
              <a:rPr lang="pt-BR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Cautus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6096000" y="4281488"/>
            <a:ext cx="5118100" cy="56356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Adrianópolis</a:t>
            </a:r>
          </a:p>
        </p:txBody>
      </p:sp>
    </p:spTree>
    <p:extLst>
      <p:ext uri="{BB962C8B-B14F-4D97-AF65-F5344CB8AC3E}">
        <p14:creationId xmlns:p14="http://schemas.microsoft.com/office/powerpoint/2010/main" val="136675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5A64ED0-0E87-1EF9-AB5A-9BA583230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62" y="1182413"/>
            <a:ext cx="11103764" cy="52265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96844BF-0319-DCDF-C4C3-4DF49633B3EC}"/>
              </a:ext>
            </a:extLst>
          </p:cNvPr>
          <p:cNvSpPr txBox="1"/>
          <p:nvPr/>
        </p:nvSpPr>
        <p:spPr>
          <a:xfrm>
            <a:off x="637662" y="449079"/>
            <a:ext cx="4824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Link de acesso ao </a:t>
            </a:r>
            <a:r>
              <a:rPr lang="pt-BR" b="1" dirty="0" err="1"/>
              <a:t>Cautus</a:t>
            </a:r>
            <a:endParaRPr lang="pt-BR" dirty="0"/>
          </a:p>
          <a:p>
            <a:r>
              <a:rPr lang="pt-BR" dirty="0"/>
              <a:t>https://supremo.dgtss.com.br/mpd/module.aspx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B37E0AA-9720-8C55-35C3-34F8468F4808}"/>
              </a:ext>
            </a:extLst>
          </p:cNvPr>
          <p:cNvSpPr/>
          <p:nvPr/>
        </p:nvSpPr>
        <p:spPr>
          <a:xfrm>
            <a:off x="6467061" y="3953208"/>
            <a:ext cx="1669774" cy="13252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5165EE5-263E-1FE2-B910-D3DAF516C8F4}"/>
              </a:ext>
            </a:extLst>
          </p:cNvPr>
          <p:cNvCxnSpPr>
            <a:stCxn id="5" idx="7"/>
          </p:cNvCxnSpPr>
          <p:nvPr/>
        </p:nvCxnSpPr>
        <p:spPr>
          <a:xfrm flipV="1">
            <a:off x="7892302" y="3021496"/>
            <a:ext cx="1026411" cy="1125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BE08F7A-3C18-0986-1583-10B1A44D7284}"/>
              </a:ext>
            </a:extLst>
          </p:cNvPr>
          <p:cNvSpPr txBox="1"/>
          <p:nvPr/>
        </p:nvSpPr>
        <p:spPr>
          <a:xfrm>
            <a:off x="8918713" y="2793329"/>
            <a:ext cx="26356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/>
              <a:t>Click para acessar o Vídeo</a:t>
            </a:r>
          </a:p>
        </p:txBody>
      </p:sp>
    </p:spTree>
    <p:extLst>
      <p:ext uri="{BB962C8B-B14F-4D97-AF65-F5344CB8AC3E}">
        <p14:creationId xmlns:p14="http://schemas.microsoft.com/office/powerpoint/2010/main" val="1435785611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DD707AD-85AA-8248-1646-E8BFC3DF6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90" y="1199360"/>
            <a:ext cx="10838137" cy="565864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3B8263D-CB50-4ED0-A625-D0B5B6A9180A}"/>
              </a:ext>
            </a:extLst>
          </p:cNvPr>
          <p:cNvSpPr/>
          <p:nvPr/>
        </p:nvSpPr>
        <p:spPr>
          <a:xfrm>
            <a:off x="567559" y="2664372"/>
            <a:ext cx="9301655" cy="4414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2225D39-B03D-85C5-3DB7-0FE99F7CEA5A}"/>
              </a:ext>
            </a:extLst>
          </p:cNvPr>
          <p:cNvCxnSpPr>
            <a:cxnSpLocks/>
          </p:cNvCxnSpPr>
          <p:nvPr/>
        </p:nvCxnSpPr>
        <p:spPr>
          <a:xfrm flipV="1">
            <a:off x="5499652" y="4660161"/>
            <a:ext cx="1987826" cy="2754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328FC42E-4F26-9CAB-0DD8-A9BD8A293443}"/>
              </a:ext>
            </a:extLst>
          </p:cNvPr>
          <p:cNvSpPr txBox="1"/>
          <p:nvPr/>
        </p:nvSpPr>
        <p:spPr>
          <a:xfrm>
            <a:off x="7620001" y="4475495"/>
            <a:ext cx="294198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Acesso aos ícones</a:t>
            </a: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58CB320F-165E-D01A-3DAD-1DB29F77A260}"/>
              </a:ext>
            </a:extLst>
          </p:cNvPr>
          <p:cNvSpPr/>
          <p:nvPr/>
        </p:nvSpPr>
        <p:spPr>
          <a:xfrm>
            <a:off x="4399722" y="3263134"/>
            <a:ext cx="1099930" cy="341733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934955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8E213D-7C70-19A5-63EB-51FB695F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97" y="380574"/>
            <a:ext cx="11688806" cy="609685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ED4DE2D-52F1-ED7F-D7A0-9F1B4BC34D4D}"/>
              </a:ext>
            </a:extLst>
          </p:cNvPr>
          <p:cNvSpPr txBox="1"/>
          <p:nvPr/>
        </p:nvSpPr>
        <p:spPr>
          <a:xfrm>
            <a:off x="5442333" y="1443482"/>
            <a:ext cx="380752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Clicando abre a caixa com informativo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734B9BF-04CA-0DA4-EA3E-6B701AD20574}"/>
              </a:ext>
            </a:extLst>
          </p:cNvPr>
          <p:cNvSpPr txBox="1"/>
          <p:nvPr/>
        </p:nvSpPr>
        <p:spPr>
          <a:xfrm>
            <a:off x="742122" y="2875722"/>
            <a:ext cx="10548730" cy="1762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DC4F3AC-F3BD-3A9C-0B95-3F1031DBB6E3}"/>
              </a:ext>
            </a:extLst>
          </p:cNvPr>
          <p:cNvCxnSpPr>
            <a:cxnSpLocks/>
          </p:cNvCxnSpPr>
          <p:nvPr/>
        </p:nvCxnSpPr>
        <p:spPr>
          <a:xfrm flipV="1">
            <a:off x="2879713" y="1718631"/>
            <a:ext cx="2463468" cy="892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67473502-78EE-DDA0-0FED-013FCD85F52D}"/>
              </a:ext>
            </a:extLst>
          </p:cNvPr>
          <p:cNvCxnSpPr>
            <a:cxnSpLocks/>
          </p:cNvCxnSpPr>
          <p:nvPr/>
        </p:nvCxnSpPr>
        <p:spPr>
          <a:xfrm>
            <a:off x="7017744" y="1812814"/>
            <a:ext cx="0" cy="9744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54397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064B6-B995-4A22-DD59-4D9309EF3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7673"/>
            <a:ext cx="12192000" cy="478265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3352F8A-86A0-BBB8-3289-EBB0C49C652E}"/>
              </a:ext>
            </a:extLst>
          </p:cNvPr>
          <p:cNvSpPr txBox="1"/>
          <p:nvPr/>
        </p:nvSpPr>
        <p:spPr>
          <a:xfrm>
            <a:off x="0" y="2658794"/>
            <a:ext cx="40514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1º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F93F13-BAFA-4BFB-C58E-98DF6072AF61}"/>
              </a:ext>
            </a:extLst>
          </p:cNvPr>
          <p:cNvSpPr txBox="1"/>
          <p:nvPr/>
        </p:nvSpPr>
        <p:spPr>
          <a:xfrm>
            <a:off x="5697415" y="2236763"/>
            <a:ext cx="337624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Informações de orientação para atualizar os dados da empresa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CC117DC-CAE5-3A41-490E-7B133D890C95}"/>
              </a:ext>
            </a:extLst>
          </p:cNvPr>
          <p:cNvCxnSpPr/>
          <p:nvPr/>
        </p:nvCxnSpPr>
        <p:spPr>
          <a:xfrm flipV="1">
            <a:off x="4051495" y="2560320"/>
            <a:ext cx="1645920" cy="322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245F7EE-DDC3-D62E-C434-605B8FF111E2}"/>
              </a:ext>
            </a:extLst>
          </p:cNvPr>
          <p:cNvSpPr txBox="1"/>
          <p:nvPr/>
        </p:nvSpPr>
        <p:spPr>
          <a:xfrm>
            <a:off x="3671670" y="5380672"/>
            <a:ext cx="40514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2º Click para inserir os dados da empresa</a:t>
            </a:r>
            <a:endParaRPr lang="pt-BR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CD9FA42-929F-FFB0-A66E-0C0555FB9E46}"/>
              </a:ext>
            </a:extLst>
          </p:cNvPr>
          <p:cNvSpPr/>
          <p:nvPr/>
        </p:nvSpPr>
        <p:spPr>
          <a:xfrm>
            <a:off x="8764172" y="5101104"/>
            <a:ext cx="928468" cy="8354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4C1044F8-F90F-C25F-EB72-B67777858103}"/>
              </a:ext>
            </a:extLst>
          </p:cNvPr>
          <p:cNvCxnSpPr/>
          <p:nvPr/>
        </p:nvCxnSpPr>
        <p:spPr>
          <a:xfrm flipV="1">
            <a:off x="7723165" y="5470436"/>
            <a:ext cx="970669" cy="96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162035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986A59D-9985-9D26-71F9-2D3A2FDE3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04" y="1010644"/>
            <a:ext cx="8866060" cy="483671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758ED83-90A1-6054-F91B-6268AD49D6AC}"/>
              </a:ext>
            </a:extLst>
          </p:cNvPr>
          <p:cNvSpPr txBox="1"/>
          <p:nvPr/>
        </p:nvSpPr>
        <p:spPr>
          <a:xfrm>
            <a:off x="221804" y="1448972"/>
            <a:ext cx="5095784" cy="1378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831A3D4-4937-85D2-8482-A112BEA3324D}"/>
              </a:ext>
            </a:extLst>
          </p:cNvPr>
          <p:cNvCxnSpPr/>
          <p:nvPr/>
        </p:nvCxnSpPr>
        <p:spPr>
          <a:xfrm>
            <a:off x="5317588" y="2208628"/>
            <a:ext cx="168812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36F0A5-C979-D9F2-B8BF-65F25CB8151E}"/>
              </a:ext>
            </a:extLst>
          </p:cNvPr>
          <p:cNvSpPr txBox="1"/>
          <p:nvPr/>
        </p:nvSpPr>
        <p:spPr>
          <a:xfrm>
            <a:off x="7132319" y="1885071"/>
            <a:ext cx="436098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highlight>
                  <a:srgbClr val="FFFF00"/>
                </a:highlight>
              </a:rPr>
              <a:t>Pesquisar a empresa por nome</a:t>
            </a:r>
          </a:p>
          <a:p>
            <a:endParaRPr lang="pt-BR" dirty="0"/>
          </a:p>
          <a:p>
            <a:pPr algn="ctr"/>
            <a:r>
              <a:rPr lang="pt-BR" dirty="0">
                <a:highlight>
                  <a:srgbClr val="FF0000"/>
                </a:highlight>
              </a:rPr>
              <a:t>3º Click na empresa para inserir os dados atualizados. </a:t>
            </a:r>
          </a:p>
        </p:txBody>
      </p:sp>
    </p:spTree>
    <p:extLst>
      <p:ext uri="{BB962C8B-B14F-4D97-AF65-F5344CB8AC3E}">
        <p14:creationId xmlns:p14="http://schemas.microsoft.com/office/powerpoint/2010/main" val="761915793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9CEA5E-1F29-4E8E-6B94-B2BDF5A14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960"/>
            <a:ext cx="12192000" cy="518607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216354C-F39B-164B-F333-7D3755D552F9}"/>
              </a:ext>
            </a:extLst>
          </p:cNvPr>
          <p:cNvSpPr txBox="1"/>
          <p:nvPr/>
        </p:nvSpPr>
        <p:spPr>
          <a:xfrm>
            <a:off x="112542" y="168812"/>
            <a:ext cx="530352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4º Inserir os dados da empresa.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282B8AE-D5B6-82EB-AC36-F1443924BF69}"/>
              </a:ext>
            </a:extLst>
          </p:cNvPr>
          <p:cNvSpPr/>
          <p:nvPr/>
        </p:nvSpPr>
        <p:spPr>
          <a:xfrm>
            <a:off x="9256542" y="1266093"/>
            <a:ext cx="1842867" cy="12942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D97A38A4-7686-E693-A21F-86B0CCECEB83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8060788" y="703385"/>
            <a:ext cx="1465636" cy="7522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4B62B222-92C7-2B2D-B3DD-677ADB94EDF4}"/>
              </a:ext>
            </a:extLst>
          </p:cNvPr>
          <p:cNvSpPr txBox="1"/>
          <p:nvPr/>
        </p:nvSpPr>
        <p:spPr>
          <a:xfrm>
            <a:off x="6724357" y="168812"/>
            <a:ext cx="322150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0000"/>
                </a:highlight>
              </a:rPr>
              <a:t>5º Inserir os documentos legais PGR, PCMSO, entre outros</a:t>
            </a:r>
          </a:p>
        </p:txBody>
      </p:sp>
    </p:spTree>
    <p:extLst>
      <p:ext uri="{BB962C8B-B14F-4D97-AF65-F5344CB8AC3E}">
        <p14:creationId xmlns:p14="http://schemas.microsoft.com/office/powerpoint/2010/main" val="2647306944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3B06B2-7477-D41B-A1AE-FBC45CE24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270"/>
            <a:ext cx="12192000" cy="545745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E4FE3BC-5B07-0306-F9A6-1F7F658D2B3E}"/>
              </a:ext>
            </a:extLst>
          </p:cNvPr>
          <p:cNvSpPr txBox="1"/>
          <p:nvPr/>
        </p:nvSpPr>
        <p:spPr>
          <a:xfrm>
            <a:off x="351692" y="3429000"/>
            <a:ext cx="3713871" cy="7209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F17B912-C4FE-4469-632D-5A18791DB1E0}"/>
              </a:ext>
            </a:extLst>
          </p:cNvPr>
          <p:cNvCxnSpPr>
            <a:cxnSpLocks/>
          </p:cNvCxnSpPr>
          <p:nvPr/>
        </p:nvCxnSpPr>
        <p:spPr>
          <a:xfrm flipV="1">
            <a:off x="2208627" y="1308295"/>
            <a:ext cx="1856936" cy="21207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BCA572-F8E7-6476-FB1E-212982C7E2B2}"/>
              </a:ext>
            </a:extLst>
          </p:cNvPr>
          <p:cNvSpPr txBox="1"/>
          <p:nvPr/>
        </p:nvSpPr>
        <p:spPr>
          <a:xfrm>
            <a:off x="3988191" y="952514"/>
            <a:ext cx="505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0000"/>
                </a:highlight>
              </a:rPr>
              <a:t>6º Selecionar documentação e anexar no portal e preencher os campos abaixo.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BB13693-E805-ED45-5E5E-586B9A1C2A51}"/>
              </a:ext>
            </a:extLst>
          </p:cNvPr>
          <p:cNvSpPr txBox="1"/>
          <p:nvPr/>
        </p:nvSpPr>
        <p:spPr>
          <a:xfrm>
            <a:off x="4166382" y="3428999"/>
            <a:ext cx="834682" cy="8897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08D58F9-515C-5C8D-D5E3-BFB8F8C7A8EF}"/>
              </a:ext>
            </a:extLst>
          </p:cNvPr>
          <p:cNvCxnSpPr>
            <a:stCxn id="11" idx="3"/>
          </p:cNvCxnSpPr>
          <p:nvPr/>
        </p:nvCxnSpPr>
        <p:spPr>
          <a:xfrm>
            <a:off x="5001064" y="3873891"/>
            <a:ext cx="1343465" cy="87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39C845-1BDC-E2AF-1B5A-0A1BB56A9AB6}"/>
              </a:ext>
            </a:extLst>
          </p:cNvPr>
          <p:cNvSpPr txBox="1"/>
          <p:nvPr/>
        </p:nvSpPr>
        <p:spPr>
          <a:xfrm>
            <a:off x="6513342" y="3643532"/>
            <a:ext cx="265410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7º Salvar </a:t>
            </a:r>
          </a:p>
        </p:txBody>
      </p:sp>
    </p:spTree>
    <p:extLst>
      <p:ext uri="{BB962C8B-B14F-4D97-AF65-F5344CB8AC3E}">
        <p14:creationId xmlns:p14="http://schemas.microsoft.com/office/powerpoint/2010/main" val="1443648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B8AA6B-CC89-E9AB-5936-BC3FB28A4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0031"/>
            <a:ext cx="12192000" cy="375793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BADC084-87BF-5EB8-BC0A-6ACBF71F037D}"/>
              </a:ext>
            </a:extLst>
          </p:cNvPr>
          <p:cNvSpPr/>
          <p:nvPr/>
        </p:nvSpPr>
        <p:spPr>
          <a:xfrm>
            <a:off x="154745" y="1997612"/>
            <a:ext cx="4543865" cy="422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6F2E235-3B2E-EE6E-37EE-3903591AFCC6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2715065" y="2419643"/>
            <a:ext cx="1603717" cy="4871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4A2575-08E7-5BB6-1362-7B761B83D41B}"/>
              </a:ext>
            </a:extLst>
          </p:cNvPr>
          <p:cNvSpPr txBox="1"/>
          <p:nvPr/>
        </p:nvSpPr>
        <p:spPr>
          <a:xfrm>
            <a:off x="4318782" y="2722098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0000"/>
                </a:highlight>
              </a:rPr>
              <a:t>Orientações</a:t>
            </a:r>
          </a:p>
        </p:txBody>
      </p:sp>
    </p:spTree>
    <p:extLst>
      <p:ext uri="{BB962C8B-B14F-4D97-AF65-F5344CB8AC3E}">
        <p14:creationId xmlns:p14="http://schemas.microsoft.com/office/powerpoint/2010/main" val="2586309449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48738B8-D111-2E03-A512-D48B3C8E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63" y="441332"/>
            <a:ext cx="11631648" cy="571579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66928EA-71A6-2A88-74E0-D89AC5963AE0}"/>
              </a:ext>
            </a:extLst>
          </p:cNvPr>
          <p:cNvSpPr txBox="1"/>
          <p:nvPr/>
        </p:nvSpPr>
        <p:spPr>
          <a:xfrm>
            <a:off x="309489" y="419516"/>
            <a:ext cx="3010486" cy="5627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A43A03-969F-AB71-0079-C45147E5CF93}"/>
              </a:ext>
            </a:extLst>
          </p:cNvPr>
          <p:cNvSpPr txBox="1"/>
          <p:nvPr/>
        </p:nvSpPr>
        <p:spPr>
          <a:xfrm>
            <a:off x="5050300" y="568174"/>
            <a:ext cx="5106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Preencher os campos com os dados do funcionário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FF54549-A1E2-57D0-5AAC-925F1DE66DCD}"/>
              </a:ext>
            </a:extLst>
          </p:cNvPr>
          <p:cNvCxnSpPr/>
          <p:nvPr/>
        </p:nvCxnSpPr>
        <p:spPr>
          <a:xfrm>
            <a:off x="3502855" y="700870"/>
            <a:ext cx="136456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781601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90EC49-F559-09F8-2B22-B77544414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97" y="752101"/>
            <a:ext cx="11688806" cy="535379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F5D5977-3D29-4F62-390F-BC8600F30289}"/>
              </a:ext>
            </a:extLst>
          </p:cNvPr>
          <p:cNvSpPr txBox="1"/>
          <p:nvPr/>
        </p:nvSpPr>
        <p:spPr>
          <a:xfrm>
            <a:off x="3992880" y="2278966"/>
            <a:ext cx="420624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>
              <a:highlight>
                <a:srgbClr val="FF0000"/>
              </a:highlight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BAD925D-67EF-E605-E3AB-F47AD8274DCF}"/>
              </a:ext>
            </a:extLst>
          </p:cNvPr>
          <p:cNvCxnSpPr/>
          <p:nvPr/>
        </p:nvCxnSpPr>
        <p:spPr>
          <a:xfrm flipV="1">
            <a:off x="6414868" y="1575582"/>
            <a:ext cx="1055077" cy="703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B3E17700-DF79-0C31-2372-7B945D5A282F}"/>
              </a:ext>
            </a:extLst>
          </p:cNvPr>
          <p:cNvSpPr txBox="1"/>
          <p:nvPr/>
        </p:nvSpPr>
        <p:spPr>
          <a:xfrm>
            <a:off x="7638757" y="1280160"/>
            <a:ext cx="3924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0000"/>
                </a:highlight>
              </a:rPr>
              <a:t>Inserir os dados e anexar os certificados</a:t>
            </a:r>
          </a:p>
        </p:txBody>
      </p:sp>
    </p:spTree>
    <p:extLst>
      <p:ext uri="{BB962C8B-B14F-4D97-AF65-F5344CB8AC3E}">
        <p14:creationId xmlns:p14="http://schemas.microsoft.com/office/powerpoint/2010/main" val="3414407116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6C084C-E84F-8BA4-F6B4-FCF4CB1BC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76" y="804496"/>
            <a:ext cx="11631648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785857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D15BF69-DB55-8F30-8D58-B3BAF9D24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28" y="875943"/>
            <a:ext cx="11412543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8757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F6E3CF-2476-C4BA-1981-71979219A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81" y="942628"/>
            <a:ext cx="11555438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3573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939B8D-A5C9-F2B7-54C6-926795795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" y="790206"/>
            <a:ext cx="11822175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27787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B9117B-3889-C96E-C0FF-7D6B91C2C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8259"/>
            <a:ext cx="12192000" cy="188148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CB61B16-941C-1DC3-5062-89F0667E4768}"/>
              </a:ext>
            </a:extLst>
          </p:cNvPr>
          <p:cNvSpPr txBox="1"/>
          <p:nvPr/>
        </p:nvSpPr>
        <p:spPr>
          <a:xfrm>
            <a:off x="1505244" y="1585326"/>
            <a:ext cx="79904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0000"/>
                </a:highlight>
              </a:rPr>
              <a:t>Abaixo os ícones de orientações por vídeo de preenchimento</a:t>
            </a:r>
          </a:p>
        </p:txBody>
      </p:sp>
    </p:spTree>
    <p:extLst>
      <p:ext uri="{BB962C8B-B14F-4D97-AF65-F5344CB8AC3E}">
        <p14:creationId xmlns:p14="http://schemas.microsoft.com/office/powerpoint/2010/main" val="2649612805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965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97AD7C947AA34190DE4DA623153B77" ma:contentTypeVersion="16" ma:contentTypeDescription="Crie um novo documento." ma:contentTypeScope="" ma:versionID="0eac67a1de3e8933a2c29653b416583d">
  <xsd:schema xmlns:xsd="http://www.w3.org/2001/XMLSchema" xmlns:xs="http://www.w3.org/2001/XMLSchema" xmlns:p="http://schemas.microsoft.com/office/2006/metadata/properties" xmlns:ns2="c155dca0-be40-4ca9-83cb-5c21a7965828" xmlns:ns3="1db41430-8b50-4823-83f5-669c30ad2c50" targetNamespace="http://schemas.microsoft.com/office/2006/metadata/properties" ma:root="true" ma:fieldsID="96bcd10eb1d27a7b36f60cd0d1eeb0de" ns2:_="" ns3:_="">
    <xsd:import namespace="c155dca0-be40-4ca9-83cb-5c21a7965828"/>
    <xsd:import namespace="1db41430-8b50-4823-83f5-669c30ad2c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5dca0-be40-4ca9-83cb-5c21a79658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db15000d-330a-4c3d-8808-53fbd3d939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41430-8b50-4823-83f5-669c30ad2c5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e8be218-dd0c-4259-b57f-1d830f6c9e9b}" ma:internalName="TaxCatchAll" ma:showField="CatchAllData" ma:web="1db41430-8b50-4823-83f5-669c30ad2c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83C39A-A6CD-4393-B532-3C1CC040FF6A}"/>
</file>

<file path=customXml/itemProps2.xml><?xml version="1.0" encoding="utf-8"?>
<ds:datastoreItem xmlns:ds="http://schemas.openxmlformats.org/officeDocument/2006/customXml" ds:itemID="{25DFCDBC-5A62-4611-A1FC-E899FE3A4B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9092</TotalTime>
  <Words>133</Words>
  <Application>Microsoft Office PowerPoint</Application>
  <PresentationFormat>Widescreen</PresentationFormat>
  <Paragraphs>22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9</vt:i4>
      </vt:variant>
      <vt:variant>
        <vt:lpstr>Títulos de slides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Personalizar design</vt:lpstr>
      <vt:lpstr>1_Personalizar design</vt:lpstr>
      <vt:lpstr>2_Personalizar design</vt:lpstr>
      <vt:lpstr>3_Personalizar design</vt:lpstr>
      <vt:lpstr>4_Personalizar design</vt:lpstr>
      <vt:lpstr>5_Personalizar design</vt:lpstr>
      <vt:lpstr>8_Personalizar design</vt:lpstr>
      <vt:lpstr>9_Personalizar design</vt:lpstr>
      <vt:lpstr>Passo a Passo Sistema Cautus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Luiz Boaventura Pereira de Paula - Supremo Cimentos S.A.</cp:lastModifiedBy>
  <cp:revision>770</cp:revision>
  <cp:lastPrinted>2019-07-24T13:01:51Z</cp:lastPrinted>
  <dcterms:created xsi:type="dcterms:W3CDTF">2019-07-12T17:54:59Z</dcterms:created>
  <dcterms:modified xsi:type="dcterms:W3CDTF">2023-02-01T10:29:56Z</dcterms:modified>
</cp:coreProperties>
</file>